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CC608-7104-7344-A838-678AA9430A94}" v="26" dt="2024-04-04T13:48:05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8"/>
    <p:restoredTop sz="94694"/>
  </p:normalViewPr>
  <p:slideViewPr>
    <p:cSldViewPr snapToGrid="0">
      <p:cViewPr varScale="1">
        <p:scale>
          <a:sx n="117" d="100"/>
          <a:sy n="117" d="100"/>
        </p:scale>
        <p:origin x="1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17779-58FA-82BA-D397-2E067BA2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B72350-98E3-DB38-8CDD-86A19CD13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D0F1DF-5212-9D73-5E1A-45733372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9BBA84-64C3-C613-1B2C-231F1F09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8C11F-E8D6-5746-D2AF-020D4809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6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50929-B482-0C0D-00C2-07641DDA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410A5A-CFB1-6A5F-395C-DB7CF5A20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5DCE19-2FF8-F04D-031D-9BFA7573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43F386-5086-07C8-CF77-80F806D5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42CE3D-1332-A1F1-888D-CCF45C26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9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E7E685-E4E3-4C2D-8670-CF10E078A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BBA13B-1C73-0D0F-C53A-3B6CE392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ABDA9-FD6D-C891-3DBA-F1D6328C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763040-B7DE-5245-3165-FB5C490D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3974EE-58BA-2A93-0C7D-1CEFDF99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E162B-0D56-80A1-5AF5-31B8F67E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D55A-ABC7-6ED8-7AC1-3233917E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999224-044A-D21E-D018-52BF7056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10F45-A56A-CDB0-2823-FCCD03C0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3DD90F-9CCB-6EB3-4016-1372734F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C66702-867A-2561-5E61-A10B70E6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364D80-1F2A-63F8-3171-E468924E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623463-A2C4-189D-6B10-04AEADCE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B1E23-9912-F043-7D4C-94B3B6E8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589A0D-0EE5-A8CC-196B-E43764BA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FE09A-A368-0B0A-C804-1DDE6D3D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A0A42-658E-3E75-1F64-B59C6F7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C50445-5D17-4EE5-36C9-3A3CE90A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6A83BF-4AE8-99F9-5BED-6FF15D63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16AD4E-9E15-3AB0-F7EE-161826C0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A2353-AA42-91FB-1D8F-AFC53736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6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2DB99-1BC2-3FD2-AA00-806FEF6D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5D59F1-B680-F82F-A63D-6C407EE3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D0AA34-0DFE-A579-990B-F927F2C1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6B1C92-3F43-F9D5-C9CD-75F1FE98C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B82168-39EE-810C-9C7A-76555138C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2E4D9D-6198-ED67-17BD-42E4AB5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568137-5257-F3BB-0785-FD553DE8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441FA5-1E71-9F60-71C5-B202C659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9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6F296-06F8-93C9-8210-4C80CA45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2CCFA7-3A1D-E4DE-C211-6906A430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B7696C-C797-C96A-82C2-FBA2B26A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A32410-C7E0-DB3C-61EB-7B6A486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BF0BDD-FEF7-E08A-79D5-56FD2BF2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DA5811-6206-4135-A156-CA4254FE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BA31F2-0F94-A075-FD26-FC0B71D7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DE7DCC-CF81-01C9-F0E6-DD41C992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4C8D47-44EC-6DB6-1F01-8C615310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7304-7156-2935-ADDC-082EE4350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281E7F-EF5F-C110-CEE4-6A0F9B28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FBEBFC-811D-A645-8E8E-AF0FE6E5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538238-9481-BD75-DD1C-804068B0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2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8F54E-19F1-78D3-EF04-5A0F9776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4394FA-4606-B85B-CA43-5CD4E17CD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E00DDA-FC6D-1786-FB3D-EB0D7A086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93E4C5-ED17-00E5-48BB-1D21528F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D52F2A-1301-1CB5-F683-34789A0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7D3D72-43A3-AA68-E7C6-E412B6D4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53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2EBDEC-317C-1FBF-4CC2-596659DF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AB1F2-CC70-1126-81C0-A539CDC06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17FD13-30B1-B17E-F11E-58E2A1657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F9FD-ACDA-4752-A064-596D9AAA073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181C9-62AD-A847-0BF2-5C138E812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28CB70-42A7-A6CC-F959-5A64762DC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77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7320A978-E1F1-8FAB-086E-A917361CC5C4}"/>
              </a:ext>
            </a:extLst>
          </p:cNvPr>
          <p:cNvSpPr txBox="1">
            <a:spLocks/>
          </p:cNvSpPr>
          <p:nvPr/>
        </p:nvSpPr>
        <p:spPr>
          <a:xfrm>
            <a:off x="1936063" y="2814355"/>
            <a:ext cx="8296507" cy="251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Comunicação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Orador</a:t>
            </a:r>
            <a:r>
              <a:rPr lang="pt-PT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outros autores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Afiliação(</a:t>
            </a:r>
            <a:r>
              <a:rPr lang="pt-PT" altLang="zh-CN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r>
              <a:rPr lang="pt-PT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t-PT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2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7320A978-E1F1-8FAB-086E-A917361CC5C4}"/>
              </a:ext>
            </a:extLst>
          </p:cNvPr>
          <p:cNvSpPr txBox="1">
            <a:spLocks/>
          </p:cNvSpPr>
          <p:nvPr/>
        </p:nvSpPr>
        <p:spPr>
          <a:xfrm>
            <a:off x="1936063" y="2814355"/>
            <a:ext cx="8296507" cy="251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altLang="zh-CN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Comunicação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Orador</a:t>
            </a:r>
            <a:r>
              <a:rPr lang="pt-PT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outros autores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Afiliação(</a:t>
            </a:r>
            <a:r>
              <a:rPr lang="pt-PT" altLang="zh-CN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r>
              <a:rPr lang="pt-PT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t-PT" altLang="zh-C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5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5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22</Words>
  <Application>Microsoft Macintosh PowerPoint</Application>
  <PresentationFormat>Ecrã Panorâmico</PresentationFormat>
  <Paragraphs>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A4791</dc:creator>
  <cp:lastModifiedBy>Rui Fernando Cortes Melo Lobo</cp:lastModifiedBy>
  <cp:revision>53</cp:revision>
  <dcterms:created xsi:type="dcterms:W3CDTF">2023-09-22T08:59:11Z</dcterms:created>
  <dcterms:modified xsi:type="dcterms:W3CDTF">2025-04-15T10:36:27Z</dcterms:modified>
</cp:coreProperties>
</file>