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9600188" cy="22320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0" userDrawn="1">
          <p15:clr>
            <a:srgbClr val="A4A3A4"/>
          </p15:clr>
        </p15:guide>
        <p15:guide id="2" pos="124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howGuides="1">
      <p:cViewPr varScale="1">
        <p:scale>
          <a:sx n="23" d="100"/>
          <a:sy n="23" d="100"/>
        </p:scale>
        <p:origin x="1404" y="60"/>
      </p:cViewPr>
      <p:guideLst>
        <p:guide orient="horz" pos="7030"/>
        <p:guide pos="1247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0024" y="3652876"/>
            <a:ext cx="29700141" cy="7770754"/>
          </a:xfrm>
        </p:spPr>
        <p:txBody>
          <a:bodyPr anchor="b"/>
          <a:lstStyle>
            <a:lvl1pPr algn="ctr">
              <a:defRPr sz="19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024" y="11723300"/>
            <a:ext cx="29700141" cy="5388892"/>
          </a:xfrm>
        </p:spPr>
        <p:txBody>
          <a:bodyPr/>
          <a:lstStyle>
            <a:lvl1pPr marL="0" indent="0" algn="ctr">
              <a:buNone/>
              <a:defRPr sz="7795"/>
            </a:lvl1pPr>
            <a:lvl2pPr marL="1484986" indent="0" algn="ctr">
              <a:buNone/>
              <a:defRPr sz="6496"/>
            </a:lvl2pPr>
            <a:lvl3pPr marL="2969971" indent="0" algn="ctr">
              <a:buNone/>
              <a:defRPr sz="5846"/>
            </a:lvl3pPr>
            <a:lvl4pPr marL="4454957" indent="0" algn="ctr">
              <a:buNone/>
              <a:defRPr sz="5197"/>
            </a:lvl4pPr>
            <a:lvl5pPr marL="5939942" indent="0" algn="ctr">
              <a:buNone/>
              <a:defRPr sz="5197"/>
            </a:lvl5pPr>
            <a:lvl6pPr marL="7424928" indent="0" algn="ctr">
              <a:buNone/>
              <a:defRPr sz="5197"/>
            </a:lvl6pPr>
            <a:lvl7pPr marL="8909914" indent="0" algn="ctr">
              <a:buNone/>
              <a:defRPr sz="5197"/>
            </a:lvl7pPr>
            <a:lvl8pPr marL="10394899" indent="0" algn="ctr">
              <a:buNone/>
              <a:defRPr sz="5197"/>
            </a:lvl8pPr>
            <a:lvl9pPr marL="11879885" indent="0" algn="ctr">
              <a:buNone/>
              <a:defRPr sz="51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955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3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8884" y="1188347"/>
            <a:ext cx="8538791" cy="1891538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2513" y="1188347"/>
            <a:ext cx="25121369" cy="1891538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236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27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88" y="5564566"/>
            <a:ext cx="34155162" cy="9284602"/>
          </a:xfrm>
        </p:spPr>
        <p:txBody>
          <a:bodyPr anchor="b"/>
          <a:lstStyle>
            <a:lvl1pPr>
              <a:defRPr sz="19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888" y="14937004"/>
            <a:ext cx="34155162" cy="4882553"/>
          </a:xfrm>
        </p:spPr>
        <p:txBody>
          <a:bodyPr/>
          <a:lstStyle>
            <a:lvl1pPr marL="0" indent="0">
              <a:buNone/>
              <a:defRPr sz="7795">
                <a:solidFill>
                  <a:schemeClr val="tx1">
                    <a:tint val="82000"/>
                  </a:schemeClr>
                </a:solidFill>
              </a:defRPr>
            </a:lvl1pPr>
            <a:lvl2pPr marL="1484986" indent="0">
              <a:buNone/>
              <a:defRPr sz="6496">
                <a:solidFill>
                  <a:schemeClr val="tx1">
                    <a:tint val="82000"/>
                  </a:schemeClr>
                </a:solidFill>
              </a:defRPr>
            </a:lvl2pPr>
            <a:lvl3pPr marL="2969971" indent="0">
              <a:buNone/>
              <a:defRPr sz="5846">
                <a:solidFill>
                  <a:schemeClr val="tx1">
                    <a:tint val="82000"/>
                  </a:schemeClr>
                </a:solidFill>
              </a:defRPr>
            </a:lvl3pPr>
            <a:lvl4pPr marL="4454957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4pPr>
            <a:lvl5pPr marL="5939942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5pPr>
            <a:lvl6pPr marL="7424928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6pPr>
            <a:lvl7pPr marL="8909914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7pPr>
            <a:lvl8pPr marL="10394899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8pPr>
            <a:lvl9pPr marL="11879885" indent="0">
              <a:buNone/>
              <a:defRPr sz="51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17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513" y="5941733"/>
            <a:ext cx="16830080" cy="141619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595" y="5941733"/>
            <a:ext cx="16830080" cy="141619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159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1188348"/>
            <a:ext cx="34155162" cy="431421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673" y="5471563"/>
            <a:ext cx="16752734" cy="2681528"/>
          </a:xfrm>
        </p:spPr>
        <p:txBody>
          <a:bodyPr anchor="b"/>
          <a:lstStyle>
            <a:lvl1pPr marL="0" indent="0">
              <a:buNone/>
              <a:defRPr sz="7795" b="1"/>
            </a:lvl1pPr>
            <a:lvl2pPr marL="1484986" indent="0">
              <a:buNone/>
              <a:defRPr sz="6496" b="1"/>
            </a:lvl2pPr>
            <a:lvl3pPr marL="2969971" indent="0">
              <a:buNone/>
              <a:defRPr sz="5846" b="1"/>
            </a:lvl3pPr>
            <a:lvl4pPr marL="4454957" indent="0">
              <a:buNone/>
              <a:defRPr sz="5197" b="1"/>
            </a:lvl4pPr>
            <a:lvl5pPr marL="5939942" indent="0">
              <a:buNone/>
              <a:defRPr sz="5197" b="1"/>
            </a:lvl5pPr>
            <a:lvl6pPr marL="7424928" indent="0">
              <a:buNone/>
              <a:defRPr sz="5197" b="1"/>
            </a:lvl6pPr>
            <a:lvl7pPr marL="8909914" indent="0">
              <a:buNone/>
              <a:defRPr sz="5197" b="1"/>
            </a:lvl7pPr>
            <a:lvl8pPr marL="10394899" indent="0">
              <a:buNone/>
              <a:defRPr sz="5197" b="1"/>
            </a:lvl8pPr>
            <a:lvl9pPr marL="11879885" indent="0">
              <a:buNone/>
              <a:defRPr sz="51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673" y="8153091"/>
            <a:ext cx="16752734" cy="1199196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7595" y="5471563"/>
            <a:ext cx="16835238" cy="2681528"/>
          </a:xfrm>
        </p:spPr>
        <p:txBody>
          <a:bodyPr anchor="b"/>
          <a:lstStyle>
            <a:lvl1pPr marL="0" indent="0">
              <a:buNone/>
              <a:defRPr sz="7795" b="1"/>
            </a:lvl1pPr>
            <a:lvl2pPr marL="1484986" indent="0">
              <a:buNone/>
              <a:defRPr sz="6496" b="1"/>
            </a:lvl2pPr>
            <a:lvl3pPr marL="2969971" indent="0">
              <a:buNone/>
              <a:defRPr sz="5846" b="1"/>
            </a:lvl3pPr>
            <a:lvl4pPr marL="4454957" indent="0">
              <a:buNone/>
              <a:defRPr sz="5197" b="1"/>
            </a:lvl4pPr>
            <a:lvl5pPr marL="5939942" indent="0">
              <a:buNone/>
              <a:defRPr sz="5197" b="1"/>
            </a:lvl5pPr>
            <a:lvl6pPr marL="7424928" indent="0">
              <a:buNone/>
              <a:defRPr sz="5197" b="1"/>
            </a:lvl6pPr>
            <a:lvl7pPr marL="8909914" indent="0">
              <a:buNone/>
              <a:defRPr sz="5197" b="1"/>
            </a:lvl7pPr>
            <a:lvl8pPr marL="10394899" indent="0">
              <a:buNone/>
              <a:defRPr sz="5197" b="1"/>
            </a:lvl8pPr>
            <a:lvl9pPr marL="11879885" indent="0">
              <a:buNone/>
              <a:defRPr sz="51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7595" y="8153091"/>
            <a:ext cx="16835238" cy="1199196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93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401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51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3" y="1488017"/>
            <a:ext cx="12772090" cy="5208058"/>
          </a:xfrm>
        </p:spPr>
        <p:txBody>
          <a:bodyPr anchor="b"/>
          <a:lstStyle>
            <a:lvl1pPr>
              <a:defRPr sz="10394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5238" y="3213704"/>
            <a:ext cx="20047595" cy="15861844"/>
          </a:xfrm>
        </p:spPr>
        <p:txBody>
          <a:bodyPr/>
          <a:lstStyle>
            <a:lvl1pPr>
              <a:defRPr sz="10394"/>
            </a:lvl1pPr>
            <a:lvl2pPr>
              <a:defRPr sz="9094"/>
            </a:lvl2pPr>
            <a:lvl3pPr>
              <a:defRPr sz="7795"/>
            </a:lvl3pPr>
            <a:lvl4pPr>
              <a:defRPr sz="6496"/>
            </a:lvl4pPr>
            <a:lvl5pPr>
              <a:defRPr sz="6496"/>
            </a:lvl5pPr>
            <a:lvl6pPr>
              <a:defRPr sz="6496"/>
            </a:lvl6pPr>
            <a:lvl7pPr>
              <a:defRPr sz="6496"/>
            </a:lvl7pPr>
            <a:lvl8pPr>
              <a:defRPr sz="6496"/>
            </a:lvl8pPr>
            <a:lvl9pPr>
              <a:defRPr sz="649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3" y="6696075"/>
            <a:ext cx="12772090" cy="12405307"/>
          </a:xfrm>
        </p:spPr>
        <p:txBody>
          <a:bodyPr/>
          <a:lstStyle>
            <a:lvl1pPr marL="0" indent="0">
              <a:buNone/>
              <a:defRPr sz="5197"/>
            </a:lvl1pPr>
            <a:lvl2pPr marL="1484986" indent="0">
              <a:buNone/>
              <a:defRPr sz="4547"/>
            </a:lvl2pPr>
            <a:lvl3pPr marL="2969971" indent="0">
              <a:buNone/>
              <a:defRPr sz="3898"/>
            </a:lvl3pPr>
            <a:lvl4pPr marL="4454957" indent="0">
              <a:buNone/>
              <a:defRPr sz="3248"/>
            </a:lvl4pPr>
            <a:lvl5pPr marL="5939942" indent="0">
              <a:buNone/>
              <a:defRPr sz="3248"/>
            </a:lvl5pPr>
            <a:lvl6pPr marL="7424928" indent="0">
              <a:buNone/>
              <a:defRPr sz="3248"/>
            </a:lvl6pPr>
            <a:lvl7pPr marL="8909914" indent="0">
              <a:buNone/>
              <a:defRPr sz="3248"/>
            </a:lvl7pPr>
            <a:lvl8pPr marL="10394899" indent="0">
              <a:buNone/>
              <a:defRPr sz="3248"/>
            </a:lvl8pPr>
            <a:lvl9pPr marL="11879885" indent="0">
              <a:buNone/>
              <a:defRPr sz="3248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7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3" y="1488017"/>
            <a:ext cx="12772090" cy="5208058"/>
          </a:xfrm>
        </p:spPr>
        <p:txBody>
          <a:bodyPr anchor="b"/>
          <a:lstStyle>
            <a:lvl1pPr>
              <a:defRPr sz="10394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5238" y="3213704"/>
            <a:ext cx="20047595" cy="15861844"/>
          </a:xfrm>
        </p:spPr>
        <p:txBody>
          <a:bodyPr anchor="t"/>
          <a:lstStyle>
            <a:lvl1pPr marL="0" indent="0">
              <a:buNone/>
              <a:defRPr sz="10394"/>
            </a:lvl1pPr>
            <a:lvl2pPr marL="1484986" indent="0">
              <a:buNone/>
              <a:defRPr sz="9094"/>
            </a:lvl2pPr>
            <a:lvl3pPr marL="2969971" indent="0">
              <a:buNone/>
              <a:defRPr sz="7795"/>
            </a:lvl3pPr>
            <a:lvl4pPr marL="4454957" indent="0">
              <a:buNone/>
              <a:defRPr sz="6496"/>
            </a:lvl4pPr>
            <a:lvl5pPr marL="5939942" indent="0">
              <a:buNone/>
              <a:defRPr sz="6496"/>
            </a:lvl5pPr>
            <a:lvl6pPr marL="7424928" indent="0">
              <a:buNone/>
              <a:defRPr sz="6496"/>
            </a:lvl6pPr>
            <a:lvl7pPr marL="8909914" indent="0">
              <a:buNone/>
              <a:defRPr sz="6496"/>
            </a:lvl7pPr>
            <a:lvl8pPr marL="10394899" indent="0">
              <a:buNone/>
              <a:defRPr sz="6496"/>
            </a:lvl8pPr>
            <a:lvl9pPr marL="11879885" indent="0">
              <a:buNone/>
              <a:defRPr sz="649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3" y="6696075"/>
            <a:ext cx="12772090" cy="12405307"/>
          </a:xfrm>
        </p:spPr>
        <p:txBody>
          <a:bodyPr/>
          <a:lstStyle>
            <a:lvl1pPr marL="0" indent="0">
              <a:buNone/>
              <a:defRPr sz="5197"/>
            </a:lvl1pPr>
            <a:lvl2pPr marL="1484986" indent="0">
              <a:buNone/>
              <a:defRPr sz="4547"/>
            </a:lvl2pPr>
            <a:lvl3pPr marL="2969971" indent="0">
              <a:buNone/>
              <a:defRPr sz="3898"/>
            </a:lvl3pPr>
            <a:lvl4pPr marL="4454957" indent="0">
              <a:buNone/>
              <a:defRPr sz="3248"/>
            </a:lvl4pPr>
            <a:lvl5pPr marL="5939942" indent="0">
              <a:buNone/>
              <a:defRPr sz="3248"/>
            </a:lvl5pPr>
            <a:lvl6pPr marL="7424928" indent="0">
              <a:buNone/>
              <a:defRPr sz="3248"/>
            </a:lvl6pPr>
            <a:lvl7pPr marL="8909914" indent="0">
              <a:buNone/>
              <a:defRPr sz="3248"/>
            </a:lvl7pPr>
            <a:lvl8pPr marL="10394899" indent="0">
              <a:buNone/>
              <a:defRPr sz="3248"/>
            </a:lvl8pPr>
            <a:lvl9pPr marL="11879885" indent="0">
              <a:buNone/>
              <a:defRPr sz="3248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513" y="1188348"/>
            <a:ext cx="34155162" cy="431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513" y="5941733"/>
            <a:ext cx="34155162" cy="14161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2513" y="20687566"/>
            <a:ext cx="8910042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1EC80-56C0-9942-9AF2-F179F03CEBBE}" type="datetimeFigureOut">
              <a:rPr lang="pt-PT" smtClean="0"/>
              <a:t>08/09/2025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7563" y="20687566"/>
            <a:ext cx="13365063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7633" y="20687566"/>
            <a:ext cx="8910042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FA7E9-704A-F649-805C-7241A83A4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2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69971" rtl="0" eaLnBrk="1" latinLnBrk="0" hangingPunct="1">
        <a:lnSpc>
          <a:spcPct val="90000"/>
        </a:lnSpc>
        <a:spcBef>
          <a:spcPct val="0"/>
        </a:spcBef>
        <a:buNone/>
        <a:defRPr sz="14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493" indent="-742493" algn="l" defTabSz="2969971" rtl="0" eaLnBrk="1" latinLnBrk="0" hangingPunct="1">
        <a:lnSpc>
          <a:spcPct val="90000"/>
        </a:lnSpc>
        <a:spcBef>
          <a:spcPts val="3248"/>
        </a:spcBef>
        <a:buFont typeface="Arial" panose="020B0604020202020204" pitchFamily="34" charset="0"/>
        <a:buChar char="•"/>
        <a:defRPr sz="9094" kern="1200">
          <a:solidFill>
            <a:schemeClr val="tx1"/>
          </a:solidFill>
          <a:latin typeface="+mn-lt"/>
          <a:ea typeface="+mn-ea"/>
          <a:cs typeface="+mn-cs"/>
        </a:defRPr>
      </a:lvl1pPr>
      <a:lvl2pPr marL="2227478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2pPr>
      <a:lvl3pPr marL="3712464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6496" kern="1200">
          <a:solidFill>
            <a:schemeClr val="tx1"/>
          </a:solidFill>
          <a:latin typeface="+mn-lt"/>
          <a:ea typeface="+mn-ea"/>
          <a:cs typeface="+mn-cs"/>
        </a:defRPr>
      </a:lvl3pPr>
      <a:lvl4pPr marL="5197450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4pPr>
      <a:lvl5pPr marL="6682435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5pPr>
      <a:lvl6pPr marL="8167421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6pPr>
      <a:lvl7pPr marL="9652406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7pPr>
      <a:lvl8pPr marL="11137392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8pPr>
      <a:lvl9pPr marL="12622378" indent="-742493" algn="l" defTabSz="2969971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1pPr>
      <a:lvl2pPr marL="1484986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2pPr>
      <a:lvl3pPr marL="2969971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3pPr>
      <a:lvl4pPr marL="4454957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4pPr>
      <a:lvl5pPr marL="5939942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5pPr>
      <a:lvl6pPr marL="7424928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6pPr>
      <a:lvl7pPr marL="8909914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7pPr>
      <a:lvl8pPr marL="10394899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8pPr>
      <a:lvl9pPr marL="11879885" algn="l" defTabSz="2969971" rtl="0" eaLnBrk="1" latinLnBrk="0" hangingPunct="1">
        <a:defRPr sz="58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ptura de ecrã, design&#10;&#10;Descrição gerada automaticamente">
            <a:extLst>
              <a:ext uri="{FF2B5EF4-FFF2-40B4-BE49-F238E27FC236}">
                <a16:creationId xmlns:a16="http://schemas.microsoft.com/office/drawing/2014/main" id="{EC27FC79-DFD5-7B2A-D8FE-4D20B57057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3174"/>
            <a:ext cx="39599394" cy="223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4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Rui Fernando Cortes Melo Lobo</dc:creator>
  <cp:lastModifiedBy>António José Pereira Loureiro</cp:lastModifiedBy>
  <cp:revision>2</cp:revision>
  <dcterms:created xsi:type="dcterms:W3CDTF">2025-09-03T14:38:09Z</dcterms:created>
  <dcterms:modified xsi:type="dcterms:W3CDTF">2025-09-08T15:22:34Z</dcterms:modified>
</cp:coreProperties>
</file>