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CC608-7104-7344-A838-678AA9430A94}" v="26" dt="2024-04-04T13:48:05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8"/>
    <p:restoredTop sz="94716"/>
  </p:normalViewPr>
  <p:slideViewPr>
    <p:cSldViewPr snapToGrid="0">
      <p:cViewPr varScale="1">
        <p:scale>
          <a:sx n="145" d="100"/>
          <a:sy n="145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71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66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86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25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9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89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49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14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26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9FD-ACDA-4752-A064-596D9AAA073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6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2F9FD-ACDA-4752-A064-596D9AAA073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F774-C016-44FA-A992-53C7566925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96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2">
            <a:extLst>
              <a:ext uri="{FF2B5EF4-FFF2-40B4-BE49-F238E27FC236}">
                <a16:creationId xmlns:a16="http://schemas.microsoft.com/office/drawing/2014/main" id="{7320A978-E1F1-8FAB-086E-A917361CC5C4}"/>
              </a:ext>
            </a:extLst>
          </p:cNvPr>
          <p:cNvSpPr txBox="1">
            <a:spLocks/>
          </p:cNvSpPr>
          <p:nvPr/>
        </p:nvSpPr>
        <p:spPr>
          <a:xfrm>
            <a:off x="1936063" y="2814355"/>
            <a:ext cx="8296507" cy="2517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Comunicação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PT" altLang="zh-CN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Orador</a:t>
            </a:r>
            <a:r>
              <a:rPr lang="pt-PT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outros autores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PT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Afiliação(</a:t>
            </a:r>
            <a:r>
              <a:rPr lang="pt-PT" altLang="zh-CN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ões</a:t>
            </a:r>
            <a:r>
              <a:rPr lang="pt-PT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endParaRPr lang="pt-PT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2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2">
            <a:extLst>
              <a:ext uri="{FF2B5EF4-FFF2-40B4-BE49-F238E27FC236}">
                <a16:creationId xmlns:a16="http://schemas.microsoft.com/office/drawing/2014/main" id="{7320A978-E1F1-8FAB-086E-A917361CC5C4}"/>
              </a:ext>
            </a:extLst>
          </p:cNvPr>
          <p:cNvSpPr txBox="1">
            <a:spLocks/>
          </p:cNvSpPr>
          <p:nvPr/>
        </p:nvSpPr>
        <p:spPr>
          <a:xfrm>
            <a:off x="1936063" y="2814355"/>
            <a:ext cx="8296507" cy="2517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altLang="zh-CN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Comunicação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PT" altLang="zh-CN" sz="16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Orador</a:t>
            </a:r>
            <a:r>
              <a:rPr lang="pt-PT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outros autores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t-PT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Afiliação(</a:t>
            </a:r>
            <a:r>
              <a:rPr lang="pt-PT" altLang="zh-CN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ões</a:t>
            </a:r>
            <a:r>
              <a:rPr lang="pt-PT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endParaRPr lang="pt-PT" altLang="zh-CN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5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159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 2013 - 2022">
  <a:themeElements>
    <a:clrScheme name="Tema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1125</TotalTime>
  <Words>22</Words>
  <Application>Microsoft Macintosh PowerPoint</Application>
  <PresentationFormat>Ecrã Panorâmico</PresentationFormat>
  <Paragraphs>6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Office 2013 - 2022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A4791</dc:creator>
  <cp:lastModifiedBy>Rui Fernando Cortes Melo Lobo</cp:lastModifiedBy>
  <cp:revision>54</cp:revision>
  <dcterms:created xsi:type="dcterms:W3CDTF">2023-09-22T08:59:11Z</dcterms:created>
  <dcterms:modified xsi:type="dcterms:W3CDTF">2025-09-17T11:51:28Z</dcterms:modified>
</cp:coreProperties>
</file>